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36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7983-14E1-48B8-9D8F-382FD7FD18B1}" type="datetimeFigureOut">
              <a:rPr lang="en-US" smtClean="0"/>
              <a:t>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EC1-10CE-4F06-BB6A-CD2C148AB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7983-14E1-48B8-9D8F-382FD7FD18B1}" type="datetimeFigureOut">
              <a:rPr lang="en-US" smtClean="0"/>
              <a:t>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EC1-10CE-4F06-BB6A-CD2C148AB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7983-14E1-48B8-9D8F-382FD7FD18B1}" type="datetimeFigureOut">
              <a:rPr lang="en-US" smtClean="0"/>
              <a:t>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EC1-10CE-4F06-BB6A-CD2C148AB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7983-14E1-48B8-9D8F-382FD7FD18B1}" type="datetimeFigureOut">
              <a:rPr lang="en-US" smtClean="0"/>
              <a:t>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EC1-10CE-4F06-BB6A-CD2C148AB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7983-14E1-48B8-9D8F-382FD7FD18B1}" type="datetimeFigureOut">
              <a:rPr lang="en-US" smtClean="0"/>
              <a:t>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EC1-10CE-4F06-BB6A-CD2C148AB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7983-14E1-48B8-9D8F-382FD7FD18B1}" type="datetimeFigureOut">
              <a:rPr lang="en-US" smtClean="0"/>
              <a:t>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EC1-10CE-4F06-BB6A-CD2C148AB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7983-14E1-48B8-9D8F-382FD7FD18B1}" type="datetimeFigureOut">
              <a:rPr lang="en-US" smtClean="0"/>
              <a:t>2/10/2009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EC1-10CE-4F06-BB6A-CD2C148AB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7983-14E1-48B8-9D8F-382FD7FD18B1}" type="datetimeFigureOut">
              <a:rPr lang="en-US" smtClean="0"/>
              <a:t>2/10/2009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EC1-10CE-4F06-BB6A-CD2C148AB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7983-14E1-48B8-9D8F-382FD7FD18B1}" type="datetimeFigureOut">
              <a:rPr lang="en-US" smtClean="0"/>
              <a:t>2/10/2009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EC1-10CE-4F06-BB6A-CD2C148AB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7983-14E1-48B8-9D8F-382FD7FD18B1}" type="datetimeFigureOut">
              <a:rPr lang="en-US" smtClean="0"/>
              <a:t>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EC1-10CE-4F06-BB6A-CD2C148AB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7983-14E1-48B8-9D8F-382FD7FD18B1}" type="datetimeFigureOut">
              <a:rPr lang="en-US" smtClean="0"/>
              <a:t>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FEC1-10CE-4F06-BB6A-CD2C148AB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77983-14E1-48B8-9D8F-382FD7FD18B1}" type="datetimeFigureOut">
              <a:rPr lang="en-US" smtClean="0"/>
              <a:t>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5FEC1-10CE-4F06-BB6A-CD2C148AB1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file:///\\Whscs\whscs\HOMEDIR\STUDENTS\rick.nghi\My%20Documents\Programming\Assignments\comp%20architecture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Computer Architecture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Ricky </a:t>
            </a:r>
            <a:r>
              <a:rPr lang="en-US" dirty="0" err="1" smtClean="0"/>
              <a:t>Nghi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to study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comp arch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Computer Architecture </vt:lpstr>
      <vt:lpstr>Link to study guide</vt:lpstr>
    </vt:vector>
  </TitlesOfParts>
  <Company>fcps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Architecture </dc:title>
  <dc:creator>rick.nghi</dc:creator>
  <cp:lastModifiedBy>rick.nghi</cp:lastModifiedBy>
  <cp:revision>1</cp:revision>
  <dcterms:created xsi:type="dcterms:W3CDTF">2009-02-10T18:18:27Z</dcterms:created>
  <dcterms:modified xsi:type="dcterms:W3CDTF">2009-02-10T18:22:05Z</dcterms:modified>
</cp:coreProperties>
</file>